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540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6278FF-14D6-F6C5-2E6C-056AE54B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89925D-C831-B3F6-9181-B9DFE89AC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7CD044-44AB-E1D8-6586-981F367D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FDA4E0-5E15-A8A9-7727-8104E7B9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9C40E-6EED-51EB-9D72-B3B960E7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75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F9332-B472-D40D-69F7-D12E8072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99660B-598B-24EC-CAD9-EB415140A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B1D649-C1CD-0037-8C5C-C9554BD4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791E18-D9DC-791B-37FE-9E338871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DCE49-526F-FCEA-CE05-9238E115F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7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54193D-745B-C21D-CC23-D543E8350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1DA919-29F1-1F66-336D-4EDC318BC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D0DFF9-C786-1857-9BA3-3192C0F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56E266-FEDD-E73D-6593-88472BDE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AE7DE-4CCC-6F4B-942E-7CDF5263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00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C089F-D5A2-E754-A0DE-9520BB10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B9ECF0-79AF-B79C-B4CE-AFC77293C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8E1930-EFF1-9C12-8592-F2684BF5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17C252-1CA3-2EEB-B9CB-5283565A4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1E72A5-58B8-B6EE-99D3-E029C33D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84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70AD7A-7DB7-CAAC-656C-6E4E4C42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0EA7CD-DCD2-E7EF-9D92-95E336525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5EE3F9-8159-F319-389C-6DA15C7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AFC58A-1A5F-960F-8C66-6E4030EC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8E2C7E-B2C1-6DDB-A975-BAA3D51B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3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7226F4-B745-703A-F23B-F8BDA954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48DC79-22A8-7378-9F14-3D008A98B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5CF647-6C6B-AD13-C01B-366B55A5D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E26A09-2994-95B3-7A08-677AB525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831641-B4CE-7166-A5DA-78402CF3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B734AD-0B6F-6859-5BDA-9A144476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39BAE8-75FB-7578-8175-D1298855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4B52AB-26C3-123B-C570-9C609DFD4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179111-5DC0-C542-45CD-BB3D33F30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E140447-C1F9-D844-8EE4-A44E2010E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9C419F-FB57-6373-BEF7-3AE07571B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3147DE-3CB2-088D-88EB-D44BDF3B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25039B9-9D9B-0E21-E9A6-E8C15435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D9DEEC-668C-7FE3-5FFC-029CE819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3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7F751-EAC0-2BB5-F6C9-B7E67DE2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014C3D-AF9C-A5F0-477C-094175E0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47AD42-DDC0-B0DA-CC3D-18C8776A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4DCF23-1483-1C41-53B6-0392CFA4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5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3F30F2-AA9A-F001-7DCB-F82F2F94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80BDB1-106F-1FD9-0812-CC85445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3ADEA5-29C8-C304-2B36-EC5D54B0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530B48-4A43-24E2-D992-C4191E0E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B78C5-5548-8B26-50F6-159C14783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B7360D-A39C-FFB0-C30A-5D858C4FA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5F555A-A55A-02FC-6E90-82A93738B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2BA86D-215D-A244-8275-B5B18C6D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041B60-ADA6-4A0A-CF1A-C44E6420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53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3ECA9-B945-67A8-BAF2-01E141E0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422352-C9BF-CCF9-5C52-7630616B0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5B7CA1F-40C6-F877-994C-56655FB0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DC8513-DEBB-5712-283E-B88DE89B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47489F4-034F-0686-6B03-96CCC271C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979D11-F015-943A-7AD4-8863B07A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5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98621F7-395E-25E2-F1A2-7B8BE995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822A52-86A6-1E32-803E-BDCF3CB5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60B24F-2126-83DF-9884-656B38755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AB40-D15E-4A1E-8137-F6EB5DE98A3A}" type="datetimeFigureOut">
              <a:rPr kumimoji="1" lang="ja-JP" altLang="en-US" smtClean="0"/>
              <a:t>2023/5/24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2B8A45-3AD3-C739-5AA9-2B6B5A7AA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CA45FA-A507-3224-92B7-430828911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4995-5C79-43F5-954A-0A6764FEF4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275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3E1399-5DD3-FC0B-E8A9-73AB14C7D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80A5A2-5D27-2276-44F6-B90F64E9F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E7CCFFDC-3D06-34B9-174B-9DC68D49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89" y="0"/>
            <a:ext cx="4982308" cy="6858000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33B986C1-25CD-125C-27AB-30B6F8A1D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70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杉山 修</dc:creator>
  <cp:lastModifiedBy>杉山 修</cp:lastModifiedBy>
  <cp:revision>1</cp:revision>
  <dcterms:created xsi:type="dcterms:W3CDTF">2023-05-24T08:49:47Z</dcterms:created>
  <dcterms:modified xsi:type="dcterms:W3CDTF">2023-05-24T09:21:58Z</dcterms:modified>
</cp:coreProperties>
</file>